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72" r:id="rId9"/>
    <p:sldId id="265" r:id="rId10"/>
    <p:sldId id="283" r:id="rId11"/>
    <p:sldId id="263" r:id="rId12"/>
    <p:sldId id="284" r:id="rId13"/>
    <p:sldId id="278" r:id="rId14"/>
    <p:sldId id="287" r:id="rId15"/>
    <p:sldId id="279" r:id="rId16"/>
    <p:sldId id="286" r:id="rId17"/>
    <p:sldId id="289" r:id="rId18"/>
    <p:sldId id="281" r:id="rId19"/>
    <p:sldId id="290" r:id="rId20"/>
    <p:sldId id="291" r:id="rId21"/>
    <p:sldId id="292" r:id="rId22"/>
    <p:sldId id="295" r:id="rId23"/>
    <p:sldId id="293" r:id="rId24"/>
    <p:sldId id="297" r:id="rId25"/>
    <p:sldId id="267" r:id="rId26"/>
    <p:sldId id="268" r:id="rId27"/>
    <p:sldId id="269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85000" autoAdjust="0"/>
  </p:normalViewPr>
  <p:slideViewPr>
    <p:cSldViewPr>
      <p:cViewPr>
        <p:scale>
          <a:sx n="66" d="100"/>
          <a:sy n="66" d="100"/>
        </p:scale>
        <p:origin x="48" y="-293"/>
      </p:cViewPr>
      <p:guideLst>
        <p:guide orient="horz" pos="218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81D31-F228-4C14-B856-5C6ABB64B27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16BB1-5A2D-49BD-8461-A572C17A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9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2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50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4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71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441781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539179" y="1459117"/>
            <a:ext cx="15261206" cy="7368766"/>
            <a:chOff x="0" y="0"/>
            <a:chExt cx="8761990" cy="4230665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8669280" cy="4137955"/>
            </a:xfrm>
            <a:custGeom>
              <a:avLst/>
              <a:gdLst/>
              <a:ahLst/>
              <a:cxnLst/>
              <a:rect l="l" t="t" r="r" b="b"/>
              <a:pathLst>
                <a:path w="8669280" h="4137955">
                  <a:moveTo>
                    <a:pt x="0" y="4083346"/>
                  </a:moveTo>
                  <a:lnTo>
                    <a:pt x="0" y="4137955"/>
                  </a:lnTo>
                  <a:lnTo>
                    <a:pt x="8669280" y="4137955"/>
                  </a:lnTo>
                  <a:lnTo>
                    <a:pt x="8669280" y="0"/>
                  </a:lnTo>
                  <a:lnTo>
                    <a:pt x="8614670" y="0"/>
                  </a:lnTo>
                  <a:lnTo>
                    <a:pt x="8614670" y="4083346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8694680" cy="4163355"/>
            </a:xfrm>
            <a:custGeom>
              <a:avLst/>
              <a:gdLst/>
              <a:ahLst/>
              <a:cxnLst/>
              <a:rect l="l" t="t" r="r" b="b"/>
              <a:pathLst>
                <a:path w="8694680" h="4163355">
                  <a:moveTo>
                    <a:pt x="8627370" y="0"/>
                  </a:moveTo>
                  <a:lnTo>
                    <a:pt x="8627370" y="12700"/>
                  </a:lnTo>
                  <a:lnTo>
                    <a:pt x="8681980" y="12700"/>
                  </a:lnTo>
                  <a:lnTo>
                    <a:pt x="8681980" y="4150655"/>
                  </a:lnTo>
                  <a:lnTo>
                    <a:pt x="12700" y="4150655"/>
                  </a:lnTo>
                  <a:lnTo>
                    <a:pt x="12700" y="4096046"/>
                  </a:lnTo>
                  <a:lnTo>
                    <a:pt x="0" y="4096046"/>
                  </a:lnTo>
                  <a:lnTo>
                    <a:pt x="0" y="4163355"/>
                  </a:lnTo>
                  <a:lnTo>
                    <a:pt x="8694680" y="4163355"/>
                  </a:lnTo>
                  <a:lnTo>
                    <a:pt x="86946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8669280" cy="4137956"/>
            </a:xfrm>
            <a:custGeom>
              <a:avLst/>
              <a:gdLst/>
              <a:ahLst/>
              <a:cxnLst/>
              <a:rect l="l" t="t" r="r" b="b"/>
              <a:pathLst>
                <a:path w="8669280" h="4137956">
                  <a:moveTo>
                    <a:pt x="0" y="0"/>
                  </a:moveTo>
                  <a:lnTo>
                    <a:pt x="8669280" y="0"/>
                  </a:lnTo>
                  <a:lnTo>
                    <a:pt x="8669280" y="4137956"/>
                  </a:lnTo>
                  <a:lnTo>
                    <a:pt x="0" y="41379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94680" cy="4163356"/>
            </a:xfrm>
            <a:custGeom>
              <a:avLst/>
              <a:gdLst/>
              <a:ahLst/>
              <a:cxnLst/>
              <a:rect l="l" t="t" r="r" b="b"/>
              <a:pathLst>
                <a:path w="8694680" h="4163356">
                  <a:moveTo>
                    <a:pt x="80010" y="4163356"/>
                  </a:moveTo>
                  <a:lnTo>
                    <a:pt x="8694680" y="4163356"/>
                  </a:lnTo>
                  <a:lnTo>
                    <a:pt x="8694680" y="80010"/>
                  </a:lnTo>
                  <a:lnTo>
                    <a:pt x="8694680" y="67310"/>
                  </a:lnTo>
                  <a:lnTo>
                    <a:pt x="8694680" y="0"/>
                  </a:lnTo>
                  <a:lnTo>
                    <a:pt x="0" y="0"/>
                  </a:lnTo>
                  <a:lnTo>
                    <a:pt x="0" y="4163356"/>
                  </a:lnTo>
                  <a:lnTo>
                    <a:pt x="67310" y="4163356"/>
                  </a:lnTo>
                  <a:lnTo>
                    <a:pt x="80010" y="4163356"/>
                  </a:lnTo>
                  <a:close/>
                  <a:moveTo>
                    <a:pt x="12700" y="12700"/>
                  </a:moveTo>
                  <a:lnTo>
                    <a:pt x="8681980" y="12700"/>
                  </a:lnTo>
                  <a:lnTo>
                    <a:pt x="8681980" y="4150656"/>
                  </a:lnTo>
                  <a:lnTo>
                    <a:pt x="12700" y="415065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14094828" y="8306094"/>
            <a:ext cx="3241424" cy="1270256"/>
            <a:chOff x="0" y="0"/>
            <a:chExt cx="1588770" cy="622611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50" y="6350"/>
              <a:ext cx="1576070" cy="609911"/>
            </a:xfrm>
            <a:custGeom>
              <a:avLst/>
              <a:gdLst/>
              <a:ahLst/>
              <a:cxnLst/>
              <a:rect l="l" t="t" r="r" b="b"/>
              <a:pathLst>
                <a:path w="1576070" h="609911">
                  <a:moveTo>
                    <a:pt x="1576070" y="271780"/>
                  </a:moveTo>
                  <a:lnTo>
                    <a:pt x="1576070" y="609911"/>
                  </a:lnTo>
                  <a:lnTo>
                    <a:pt x="0" y="609911"/>
                  </a:lnTo>
                  <a:lnTo>
                    <a:pt x="0" y="0"/>
                  </a:lnTo>
                  <a:lnTo>
                    <a:pt x="1304290" y="0"/>
                  </a:lnTo>
                  <a:close/>
                </a:path>
              </a:pathLst>
            </a:custGeom>
            <a:solidFill>
              <a:srgbClr val="FFFFAA"/>
            </a:solidFill>
          </p:spPr>
        </p:sp>
        <p:sp>
          <p:nvSpPr>
            <p:cNvPr id="16" name="Freef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588770" cy="622611"/>
            </a:xfrm>
            <a:custGeom>
              <a:avLst/>
              <a:gdLst/>
              <a:ahLst/>
              <a:cxnLst/>
              <a:rect l="l" t="t" r="r" b="b"/>
              <a:pathLst>
                <a:path w="1588770" h="622611">
                  <a:moveTo>
                    <a:pt x="1588770" y="622611"/>
                  </a:moveTo>
                  <a:lnTo>
                    <a:pt x="0" y="622611"/>
                  </a:lnTo>
                  <a:lnTo>
                    <a:pt x="0" y="0"/>
                  </a:lnTo>
                  <a:lnTo>
                    <a:pt x="1313180" y="0"/>
                  </a:lnTo>
                  <a:lnTo>
                    <a:pt x="1588770" y="275590"/>
                  </a:lnTo>
                  <a:cubicBezTo>
                    <a:pt x="1588770" y="275590"/>
                    <a:pt x="1588770" y="622611"/>
                    <a:pt x="1588770" y="622611"/>
                  </a:cubicBezTo>
                  <a:close/>
                  <a:moveTo>
                    <a:pt x="12700" y="609911"/>
                  </a:moveTo>
                  <a:lnTo>
                    <a:pt x="1576070" y="609911"/>
                  </a:lnTo>
                  <a:lnTo>
                    <a:pt x="1576070" y="280670"/>
                  </a:lnTo>
                  <a:lnTo>
                    <a:pt x="1308100" y="12700"/>
                  </a:lnTo>
                  <a:lnTo>
                    <a:pt x="12700" y="12700"/>
                  </a:lnTo>
                  <a:lnTo>
                    <a:pt x="12700" y="60991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140486" y="405506"/>
            <a:ext cx="5118814" cy="40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35"/>
              </a:lnSpc>
              <a:spcBef>
                <a:spcPct val="0"/>
              </a:spcBef>
            </a:pP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52834" y="4797550"/>
            <a:ext cx="141823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5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54225" y="6564551"/>
            <a:ext cx="8446161" cy="58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Lê Minh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856445" y="8574583"/>
            <a:ext cx="1718191" cy="62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0"/>
              </a:lnSpc>
            </a:pPr>
            <a:r>
              <a:rPr lang="en-US" sz="3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9279" y="2927589"/>
            <a:ext cx="14341007" cy="157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0"/>
              </a:lnSpc>
            </a:pPr>
            <a:r>
              <a:rPr lang="en-US" sz="1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endParaRPr lang="en-US" sz="1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flow</a:t>
            </a:r>
          </a:p>
        </p:txBody>
      </p:sp>
      <p:pic>
        <p:nvPicPr>
          <p:cNvPr id="42" name="Picture 4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764403E-8BDC-5859-8F15-57517EBA8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31" y="1735424"/>
            <a:ext cx="3733800" cy="1790700"/>
          </a:xfrm>
          <a:prstGeom prst="rect">
            <a:avLst/>
          </a:prstGeom>
        </p:spPr>
      </p:pic>
      <p:pic>
        <p:nvPicPr>
          <p:cNvPr id="43" name="Hình ảnh 464">
            <a:extLst>
              <a:ext uri="{FF2B5EF4-FFF2-40B4-BE49-F238E27FC236}">
                <a16:creationId xmlns:a16="http://schemas.microsoft.com/office/drawing/2014/main" id="{EE33ED8E-8EEA-2D53-B8EB-0DBB9D707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9" y="4089074"/>
            <a:ext cx="3726543" cy="178707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1370F7-5D46-2762-111B-7CE969BE1CDA}"/>
              </a:ext>
            </a:extLst>
          </p:cNvPr>
          <p:cNvCxnSpPr>
            <a:cxnSpLocks/>
          </p:cNvCxnSpPr>
          <p:nvPr/>
        </p:nvCxnSpPr>
        <p:spPr>
          <a:xfrm>
            <a:off x="1582231" y="3526124"/>
            <a:ext cx="0" cy="5657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4737D6-6233-1208-4AF2-9601B2DF2EB1}"/>
              </a:ext>
            </a:extLst>
          </p:cNvPr>
          <p:cNvCxnSpPr>
            <a:cxnSpLocks/>
          </p:cNvCxnSpPr>
          <p:nvPr/>
        </p:nvCxnSpPr>
        <p:spPr>
          <a:xfrm flipV="1">
            <a:off x="3487231" y="3526123"/>
            <a:ext cx="0" cy="565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238D2E5-4E2F-B98C-6365-0BB9C4DE0609}"/>
              </a:ext>
            </a:extLst>
          </p:cNvPr>
          <p:cNvSpPr txBox="1"/>
          <p:nvPr/>
        </p:nvSpPr>
        <p:spPr>
          <a:xfrm>
            <a:off x="867389" y="360281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70F3A0-3601-935A-9428-219C5E73D6A4}"/>
              </a:ext>
            </a:extLst>
          </p:cNvPr>
          <p:cNvSpPr txBox="1"/>
          <p:nvPr/>
        </p:nvSpPr>
        <p:spPr>
          <a:xfrm>
            <a:off x="3639630" y="3720253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E5BA774-A979-D801-D2C3-0E96CEDED28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477831" y="2630774"/>
            <a:ext cx="15632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DFB4711-48C2-392E-77E7-F55E1B6F81B3}"/>
              </a:ext>
            </a:extLst>
          </p:cNvPr>
          <p:cNvSpPr txBox="1"/>
          <p:nvPr/>
        </p:nvSpPr>
        <p:spPr>
          <a:xfrm>
            <a:off x="4792156" y="223066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DF050C9-ADE3-3587-3AD3-EC99A4332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806" y="5196517"/>
            <a:ext cx="956910" cy="738188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1B174E-C25A-BA58-4A90-E70660A0DA0D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6280261" y="4551197"/>
            <a:ext cx="0" cy="645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1E6D6-2E73-8DC5-7071-8D19CFEB1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31" y="5973815"/>
            <a:ext cx="4038600" cy="2264292"/>
          </a:xfrm>
          <a:prstGeom prst="rect">
            <a:avLst/>
          </a:prstGeom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3FE0A8FA-C46D-5545-21A2-5EA9F3108216}"/>
              </a:ext>
            </a:extLst>
          </p:cNvPr>
          <p:cNvCxnSpPr>
            <a:cxnSpLocks/>
            <a:stCxn id="50" idx="2"/>
            <a:endCxn id="52" idx="3"/>
          </p:cNvCxnSpPr>
          <p:nvPr/>
        </p:nvCxnSpPr>
        <p:spPr>
          <a:xfrm rot="5400000">
            <a:off x="4869618" y="5695318"/>
            <a:ext cx="1171256" cy="16500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91DCD946-EC72-7C9D-D612-E2C57615BF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8929" y="5196518"/>
            <a:ext cx="747713" cy="738188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CD3257-BE0C-E28B-9D75-E78EA27013AF}"/>
              </a:ext>
            </a:extLst>
          </p:cNvPr>
          <p:cNvCxnSpPr>
            <a:cxnSpLocks/>
          </p:cNvCxnSpPr>
          <p:nvPr/>
        </p:nvCxnSpPr>
        <p:spPr>
          <a:xfrm>
            <a:off x="7392481" y="4551197"/>
            <a:ext cx="0" cy="645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1E0CB9B-A5CE-AB90-C415-642347B8E70E}"/>
              </a:ext>
            </a:extLst>
          </p:cNvPr>
          <p:cNvCxnSpPr>
            <a:cxnSpLocks/>
            <a:stCxn id="54" idx="2"/>
            <a:endCxn id="57" idx="3"/>
          </p:cNvCxnSpPr>
          <p:nvPr/>
        </p:nvCxnSpPr>
        <p:spPr>
          <a:xfrm rot="5400000">
            <a:off x="4431771" y="6228551"/>
            <a:ext cx="3294861" cy="27071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7" name="Picture 5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26D9AB-1515-1962-E2E9-F732CC5040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016" y="8287051"/>
            <a:ext cx="4038600" cy="1885031"/>
          </a:xfrm>
          <a:prstGeom prst="rect">
            <a:avLst/>
          </a:prstGeom>
        </p:spPr>
      </p:pic>
      <p:pic>
        <p:nvPicPr>
          <p:cNvPr id="58" name="Picture 5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E9391E-A0D0-83EA-EFAD-15A490AC4D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901655"/>
            <a:ext cx="4818525" cy="269524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BD22C78-D3CE-B9E3-E62F-BE58C25A37D1}"/>
              </a:ext>
            </a:extLst>
          </p:cNvPr>
          <p:cNvCxnSpPr>
            <a:cxnSpLocks/>
          </p:cNvCxnSpPr>
          <p:nvPr/>
        </p:nvCxnSpPr>
        <p:spPr>
          <a:xfrm flipH="1">
            <a:off x="5649405" y="3173159"/>
            <a:ext cx="391629" cy="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E67D4F56-1388-F604-D168-0A0415F06F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0909" y="2935057"/>
            <a:ext cx="626034" cy="545255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CE9D4EF-F686-BA8B-CAA0-7AA40E42BEB3}"/>
              </a:ext>
            </a:extLst>
          </p:cNvPr>
          <p:cNvCxnSpPr>
            <a:cxnSpLocks/>
          </p:cNvCxnSpPr>
          <p:nvPr/>
        </p:nvCxnSpPr>
        <p:spPr>
          <a:xfrm flipH="1">
            <a:off x="4439179" y="3193725"/>
            <a:ext cx="572874" cy="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FE235C-B5F6-3A23-6573-34DEB1B6CCD5}"/>
              </a:ext>
            </a:extLst>
          </p:cNvPr>
          <p:cNvCxnSpPr>
            <a:stCxn id="58" idx="3"/>
          </p:cNvCxnSpPr>
          <p:nvPr/>
        </p:nvCxnSpPr>
        <p:spPr>
          <a:xfrm flipV="1">
            <a:off x="10914525" y="3245313"/>
            <a:ext cx="2933722" cy="3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02598F6-6A05-BD43-B135-15C62B08DA54}"/>
              </a:ext>
            </a:extLst>
          </p:cNvPr>
          <p:cNvSpPr txBox="1"/>
          <p:nvPr/>
        </p:nvSpPr>
        <p:spPr>
          <a:xfrm>
            <a:off x="11347518" y="2728476"/>
            <a:ext cx="1827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30s countdown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28C4DDFA-4DE3-D8BD-6A62-474540930C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8246" y="1915500"/>
            <a:ext cx="4136035" cy="2695247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36D089-51C3-C146-EF7E-7ABA1D858EEF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15916262" y="4610747"/>
            <a:ext cx="2" cy="1141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EE79CEE-4BA5-655C-ABEA-420880D68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9748" y="6563604"/>
            <a:ext cx="4323258" cy="318840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B174BD5-80BC-3CDF-BBCF-C013546697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59049" y="5722289"/>
            <a:ext cx="1114425" cy="11525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01CC44A-7466-01E2-756C-6893BF17DF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49498" y="7986356"/>
            <a:ext cx="1533525" cy="3429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F158FEB-625A-3DF5-D162-4B9D746D6AF0}"/>
              </a:ext>
            </a:extLst>
          </p:cNvPr>
          <p:cNvCxnSpPr>
            <a:cxnSpLocks/>
          </p:cNvCxnSpPr>
          <p:nvPr/>
        </p:nvCxnSpPr>
        <p:spPr>
          <a:xfrm flipH="1">
            <a:off x="15916260" y="6773719"/>
            <a:ext cx="2" cy="1141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655ED1E-4706-D497-BD65-50107BF63F30}"/>
              </a:ext>
            </a:extLst>
          </p:cNvPr>
          <p:cNvCxnSpPr>
            <a:cxnSpLocks/>
            <a:stCxn id="68" idx="1"/>
            <a:endCxn id="66" idx="3"/>
          </p:cNvCxnSpPr>
          <p:nvPr/>
        </p:nvCxnSpPr>
        <p:spPr>
          <a:xfrm flipH="1">
            <a:off x="14423006" y="8157806"/>
            <a:ext cx="726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D1B8C49-5FF8-09E8-97A9-B0178569C277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12261377" y="3263123"/>
            <a:ext cx="0" cy="3300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85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98461" y="4532884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090990" y="4383271"/>
            <a:ext cx="843068" cy="831204"/>
            <a:chOff x="0" y="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247126" y="199302"/>
              <a:ext cx="594774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1707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pic>
        <p:nvPicPr>
          <p:cNvPr id="14" name="Hình ảnh 460">
            <a:extLst>
              <a:ext uri="{FF2B5EF4-FFF2-40B4-BE49-F238E27FC236}">
                <a16:creationId xmlns:a16="http://schemas.microsoft.com/office/drawing/2014/main" id="{45856270-A2B1-072D-B07B-A052EE134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97" y="1922230"/>
            <a:ext cx="7753033" cy="4507718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8CB5B28C-7E24-2BD3-2CC9-5DA80DD25F2F}"/>
              </a:ext>
            </a:extLst>
          </p:cNvPr>
          <p:cNvSpPr/>
          <p:nvPr/>
        </p:nvSpPr>
        <p:spPr>
          <a:xfrm>
            <a:off x="8686800" y="1826764"/>
            <a:ext cx="9363270" cy="3773936"/>
          </a:xfrm>
          <a:custGeom>
            <a:avLst/>
            <a:gdLst/>
            <a:ahLst/>
            <a:cxnLst/>
            <a:rect l="l" t="t" r="r" b="b"/>
            <a:pathLst>
              <a:path w="10764020" h="1008614">
                <a:moveTo>
                  <a:pt x="0" y="0"/>
                </a:moveTo>
                <a:lnTo>
                  <a:pt x="10764020" y="0"/>
                </a:lnTo>
                <a:lnTo>
                  <a:pt x="10764020" y="1008614"/>
                </a:lnTo>
                <a:lnTo>
                  <a:pt x="0" y="1008614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238C5D-47DD-1D9F-3E35-92DA06F790E4}"/>
              </a:ext>
            </a:extLst>
          </p:cNvPr>
          <p:cNvSpPr txBox="1"/>
          <p:nvPr/>
        </p:nvSpPr>
        <p:spPr>
          <a:xfrm>
            <a:off x="8915399" y="1922230"/>
            <a:ext cx="87447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+Server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phải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kết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nối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với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XAMPP</a:t>
            </a:r>
          </a:p>
          <a:p>
            <a:pPr algn="just"/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+XAMPP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là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môi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hosting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ngay trên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4400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581AAC1B-CED9-C6A3-A00D-05C7B0751EC0}"/>
              </a:ext>
            </a:extLst>
          </p:cNvPr>
          <p:cNvSpPr/>
          <p:nvPr/>
        </p:nvSpPr>
        <p:spPr>
          <a:xfrm rot="5400000">
            <a:off x="2199726" y="6764570"/>
            <a:ext cx="1524000" cy="16002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E79095B8-C0A3-59B8-0762-1BDF1807581C}"/>
              </a:ext>
            </a:extLst>
          </p:cNvPr>
          <p:cNvSpPr/>
          <p:nvPr/>
        </p:nvSpPr>
        <p:spPr>
          <a:xfrm>
            <a:off x="4479436" y="7499863"/>
            <a:ext cx="9363270" cy="864907"/>
          </a:xfrm>
          <a:custGeom>
            <a:avLst/>
            <a:gdLst/>
            <a:ahLst/>
            <a:cxnLst/>
            <a:rect l="l" t="t" r="r" b="b"/>
            <a:pathLst>
              <a:path w="10764020" h="1008614">
                <a:moveTo>
                  <a:pt x="0" y="0"/>
                </a:moveTo>
                <a:lnTo>
                  <a:pt x="10764020" y="0"/>
                </a:lnTo>
                <a:lnTo>
                  <a:pt x="10764020" y="1008614"/>
                </a:lnTo>
                <a:lnTo>
                  <a:pt x="0" y="1008614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E4F08-C19F-E822-5F12-9A7781F69DEA}"/>
              </a:ext>
            </a:extLst>
          </p:cNvPr>
          <p:cNvSpPr txBox="1"/>
          <p:nvPr/>
        </p:nvSpPr>
        <p:spPr>
          <a:xfrm>
            <a:off x="4788695" y="7427469"/>
            <a:ext cx="8744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Mở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XAMPP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chạy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server database</a:t>
            </a:r>
          </a:p>
        </p:txBody>
      </p:sp>
    </p:spTree>
    <p:extLst>
      <p:ext uri="{BB962C8B-B14F-4D97-AF65-F5344CB8AC3E}">
        <p14:creationId xmlns:p14="http://schemas.microsoft.com/office/powerpoint/2010/main" val="2027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Hình ảnh 462">
            <a:extLst>
              <a:ext uri="{FF2B5EF4-FFF2-40B4-BE49-F238E27FC236}">
                <a16:creationId xmlns:a16="http://schemas.microsoft.com/office/drawing/2014/main" id="{C2E0C2E8-B400-CD87-0758-1C8609C8A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114365"/>
            <a:ext cx="9220200" cy="525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4046BB-4450-AF46-3E8C-1BB0AFCCE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495365"/>
            <a:ext cx="5486400" cy="44958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63674E0-5432-500E-C211-75F40FF93517}"/>
              </a:ext>
            </a:extLst>
          </p:cNvPr>
          <p:cNvSpPr/>
          <p:nvPr/>
        </p:nvSpPr>
        <p:spPr>
          <a:xfrm>
            <a:off x="6858000" y="4457700"/>
            <a:ext cx="1905000" cy="5334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-0.46875 0.0018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3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39960E-E912-EF02-6B52-16A1CF7E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3" y="2181072"/>
            <a:ext cx="9220200" cy="5400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010514-EAFD-1C72-F46E-D532406A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93" y="6515100"/>
            <a:ext cx="1322006" cy="381000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F815CC-4DEF-F785-8B95-68D93AE2D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0" y="2113972"/>
            <a:ext cx="5105400" cy="3181928"/>
          </a:xfrm>
          <a:prstGeom prst="rect">
            <a:avLst/>
          </a:prstGeom>
        </p:spPr>
      </p:pic>
      <p:pic>
        <p:nvPicPr>
          <p:cNvPr id="23" name="Hình ảnh 464">
            <a:extLst>
              <a:ext uri="{FF2B5EF4-FFF2-40B4-BE49-F238E27FC236}">
                <a16:creationId xmlns:a16="http://schemas.microsoft.com/office/drawing/2014/main" id="{F4C63A99-9A51-C882-BBA2-2BC827C34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1" y="5571503"/>
            <a:ext cx="5105400" cy="3041645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531D9C3-62F7-117B-4B4F-BC268AA616C7}"/>
              </a:ext>
            </a:extLst>
          </p:cNvPr>
          <p:cNvSpPr/>
          <p:nvPr/>
        </p:nvSpPr>
        <p:spPr>
          <a:xfrm>
            <a:off x="9829800" y="3543300"/>
            <a:ext cx="1524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4B8DA41-2935-6C53-80E8-447D66E241F1}"/>
              </a:ext>
            </a:extLst>
          </p:cNvPr>
          <p:cNvSpPr/>
          <p:nvPr/>
        </p:nvSpPr>
        <p:spPr>
          <a:xfrm>
            <a:off x="9829800" y="7079011"/>
            <a:ext cx="1524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39667E5-A578-D8A7-8681-7AF082BBF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062" y="7079011"/>
            <a:ext cx="3919537" cy="3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5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-0.00131 -0.2851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220200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63674E0-5432-500E-C211-75F40FF93517}"/>
              </a:ext>
            </a:extLst>
          </p:cNvPr>
          <p:cNvSpPr/>
          <p:nvPr/>
        </p:nvSpPr>
        <p:spPr>
          <a:xfrm>
            <a:off x="6858000" y="4457700"/>
            <a:ext cx="1905000" cy="5334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8E60E1-7EFD-C828-E021-B158F1F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99666"/>
            <a:ext cx="5486400" cy="4487197"/>
          </a:xfrm>
          <a:prstGeom prst="rect">
            <a:avLst/>
          </a:prstGeom>
        </p:spPr>
      </p:pic>
      <p:pic>
        <p:nvPicPr>
          <p:cNvPr id="19" name="Hình ảnh 464">
            <a:extLst>
              <a:ext uri="{FF2B5EF4-FFF2-40B4-BE49-F238E27FC236}">
                <a16:creationId xmlns:a16="http://schemas.microsoft.com/office/drawing/2014/main" id="{5F0D2B4B-1262-CB62-0BFE-C02A8ECCE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992" y="2114365"/>
            <a:ext cx="9163036" cy="5257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923F4-6A50-7CFC-4457-FB53748B3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515" y="6233231"/>
            <a:ext cx="3873101" cy="685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EEB82B-8E72-E9F6-AEA5-FE77EB9A2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302050"/>
            <a:ext cx="2895600" cy="35085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CDF4A9DF-2FAC-090C-7274-930A788B514C}"/>
              </a:ext>
            </a:extLst>
          </p:cNvPr>
          <p:cNvSpPr/>
          <p:nvPr/>
        </p:nvSpPr>
        <p:spPr>
          <a:xfrm>
            <a:off x="7422353" y="3231821"/>
            <a:ext cx="1524000" cy="470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38ECDE-CD20-820C-C1E4-5E983DE1375D}"/>
              </a:ext>
            </a:extLst>
          </p:cNvPr>
          <p:cNvSpPr/>
          <p:nvPr/>
        </p:nvSpPr>
        <p:spPr>
          <a:xfrm>
            <a:off x="7430283" y="6341072"/>
            <a:ext cx="1524000" cy="470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Hình ảnh 462">
            <a:extLst>
              <a:ext uri="{FF2B5EF4-FFF2-40B4-BE49-F238E27FC236}">
                <a16:creationId xmlns:a16="http://schemas.microsoft.com/office/drawing/2014/main" id="{9092A0CB-7D42-1E9F-9B5B-E408B3040D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53" y="2095188"/>
            <a:ext cx="9220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-0.4566 -0.0055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3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46914E-6 L -0.13403 2.46914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12005 0.0038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1707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581AAC1B-CED9-C6A3-A00D-05C7B0751EC0}"/>
              </a:ext>
            </a:extLst>
          </p:cNvPr>
          <p:cNvSpPr/>
          <p:nvPr/>
        </p:nvSpPr>
        <p:spPr>
          <a:xfrm rot="5400000">
            <a:off x="2199726" y="6764570"/>
            <a:ext cx="1524000" cy="16002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E79095B8-C0A3-59B8-0762-1BDF1807581C}"/>
              </a:ext>
            </a:extLst>
          </p:cNvPr>
          <p:cNvSpPr/>
          <p:nvPr/>
        </p:nvSpPr>
        <p:spPr>
          <a:xfrm>
            <a:off x="3936719" y="6893459"/>
            <a:ext cx="10451304" cy="1987037"/>
          </a:xfrm>
          <a:custGeom>
            <a:avLst/>
            <a:gdLst/>
            <a:ahLst/>
            <a:cxnLst/>
            <a:rect l="l" t="t" r="r" b="b"/>
            <a:pathLst>
              <a:path w="10764020" h="1008614">
                <a:moveTo>
                  <a:pt x="0" y="0"/>
                </a:moveTo>
                <a:lnTo>
                  <a:pt x="10764020" y="0"/>
                </a:lnTo>
                <a:lnTo>
                  <a:pt x="10764020" y="1008614"/>
                </a:lnTo>
                <a:lnTo>
                  <a:pt x="0" y="1008614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E4F08-C19F-E822-5F12-9A7781F69DEA}"/>
              </a:ext>
            </a:extLst>
          </p:cNvPr>
          <p:cNvSpPr txBox="1"/>
          <p:nvPr/>
        </p:nvSpPr>
        <p:spPr>
          <a:xfrm>
            <a:off x="4245978" y="6821065"/>
            <a:ext cx="10451305" cy="150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users. (INSERT INTO)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46F19E-7854-2D76-661C-73C6668DF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281" y="2126343"/>
            <a:ext cx="13423105" cy="375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16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F122BC-B9BE-0939-6DE8-40E13A29B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8" y="2114365"/>
            <a:ext cx="17129532" cy="72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9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ABCF68-C9E8-DA23-6AB6-788636B7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94296"/>
            <a:ext cx="7010400" cy="580656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06B32C-AB3D-DA16-55F1-F432A01E18EC}"/>
              </a:ext>
            </a:extLst>
          </p:cNvPr>
          <p:cNvSpPr/>
          <p:nvPr/>
        </p:nvSpPr>
        <p:spPr>
          <a:xfrm>
            <a:off x="381000" y="2400300"/>
            <a:ext cx="762000" cy="762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23FC061E-EB09-AF56-BE1B-F62F09234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2781300"/>
            <a:ext cx="7660319" cy="52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6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ABCF68-C9E8-DA23-6AB6-788636B7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94296"/>
            <a:ext cx="7010400" cy="580656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06B32C-AB3D-DA16-55F1-F432A01E18EC}"/>
              </a:ext>
            </a:extLst>
          </p:cNvPr>
          <p:cNvSpPr/>
          <p:nvPr/>
        </p:nvSpPr>
        <p:spPr>
          <a:xfrm>
            <a:off x="478111" y="3238500"/>
            <a:ext cx="762000" cy="762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1D683E3-AB0E-A9C1-0180-36D4EA131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670" y="2781300"/>
            <a:ext cx="7010399" cy="521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2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49263" y="-1206764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578093" y="1616058"/>
            <a:ext cx="5722116" cy="8251842"/>
            <a:chOff x="0" y="0"/>
            <a:chExt cx="3285266" cy="4019906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3192556" cy="3927196"/>
            </a:xfrm>
            <a:custGeom>
              <a:avLst/>
              <a:gdLst/>
              <a:ahLst/>
              <a:cxnLst/>
              <a:rect l="l" t="t" r="r" b="b"/>
              <a:pathLst>
                <a:path w="3192556" h="3927196">
                  <a:moveTo>
                    <a:pt x="0" y="3872586"/>
                  </a:moveTo>
                  <a:lnTo>
                    <a:pt x="0" y="3927196"/>
                  </a:lnTo>
                  <a:lnTo>
                    <a:pt x="3192556" y="3927196"/>
                  </a:lnTo>
                  <a:lnTo>
                    <a:pt x="3192556" y="0"/>
                  </a:lnTo>
                  <a:lnTo>
                    <a:pt x="3137946" y="0"/>
                  </a:lnTo>
                  <a:lnTo>
                    <a:pt x="3137946" y="387258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3217956" cy="3952596"/>
            </a:xfrm>
            <a:custGeom>
              <a:avLst/>
              <a:gdLst/>
              <a:ahLst/>
              <a:cxnLst/>
              <a:rect l="l" t="t" r="r" b="b"/>
              <a:pathLst>
                <a:path w="3217956" h="3952596">
                  <a:moveTo>
                    <a:pt x="3150646" y="0"/>
                  </a:moveTo>
                  <a:lnTo>
                    <a:pt x="3150646" y="12700"/>
                  </a:lnTo>
                  <a:lnTo>
                    <a:pt x="3205256" y="12700"/>
                  </a:lnTo>
                  <a:lnTo>
                    <a:pt x="3205256" y="3939896"/>
                  </a:lnTo>
                  <a:lnTo>
                    <a:pt x="12700" y="3939896"/>
                  </a:lnTo>
                  <a:lnTo>
                    <a:pt x="12700" y="3885286"/>
                  </a:lnTo>
                  <a:lnTo>
                    <a:pt x="0" y="3885286"/>
                  </a:lnTo>
                  <a:lnTo>
                    <a:pt x="0" y="3952596"/>
                  </a:lnTo>
                  <a:lnTo>
                    <a:pt x="3217956" y="3952596"/>
                  </a:lnTo>
                  <a:lnTo>
                    <a:pt x="32179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3192556" cy="3927196"/>
            </a:xfrm>
            <a:custGeom>
              <a:avLst/>
              <a:gdLst/>
              <a:ahLst/>
              <a:cxnLst/>
              <a:rect l="l" t="t" r="r" b="b"/>
              <a:pathLst>
                <a:path w="3192556" h="3927196">
                  <a:moveTo>
                    <a:pt x="0" y="0"/>
                  </a:moveTo>
                  <a:lnTo>
                    <a:pt x="3192556" y="0"/>
                  </a:lnTo>
                  <a:lnTo>
                    <a:pt x="3192556" y="3927196"/>
                  </a:lnTo>
                  <a:lnTo>
                    <a:pt x="0" y="39271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217956" cy="3952596"/>
            </a:xfrm>
            <a:custGeom>
              <a:avLst/>
              <a:gdLst/>
              <a:ahLst/>
              <a:cxnLst/>
              <a:rect l="l" t="t" r="r" b="b"/>
              <a:pathLst>
                <a:path w="3217956" h="3952596">
                  <a:moveTo>
                    <a:pt x="80010" y="3952596"/>
                  </a:moveTo>
                  <a:lnTo>
                    <a:pt x="3217956" y="3952596"/>
                  </a:lnTo>
                  <a:lnTo>
                    <a:pt x="3217956" y="80010"/>
                  </a:lnTo>
                  <a:lnTo>
                    <a:pt x="3217956" y="67310"/>
                  </a:lnTo>
                  <a:lnTo>
                    <a:pt x="3217956" y="0"/>
                  </a:lnTo>
                  <a:lnTo>
                    <a:pt x="0" y="0"/>
                  </a:lnTo>
                  <a:lnTo>
                    <a:pt x="0" y="3952596"/>
                  </a:lnTo>
                  <a:lnTo>
                    <a:pt x="67310" y="3952596"/>
                  </a:lnTo>
                  <a:lnTo>
                    <a:pt x="80010" y="3952596"/>
                  </a:lnTo>
                  <a:close/>
                  <a:moveTo>
                    <a:pt x="12700" y="12700"/>
                  </a:moveTo>
                  <a:lnTo>
                    <a:pt x="3205256" y="12700"/>
                  </a:lnTo>
                  <a:lnTo>
                    <a:pt x="3205256" y="3939896"/>
                  </a:lnTo>
                  <a:lnTo>
                    <a:pt x="12700" y="393989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81028" y="4290983"/>
            <a:ext cx="4419860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349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8000" spc="34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436739" y="1640757"/>
            <a:ext cx="8584160" cy="8227143"/>
            <a:chOff x="0" y="0"/>
            <a:chExt cx="5109155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5016445" cy="4074576"/>
            </a:xfrm>
            <a:custGeom>
              <a:avLst/>
              <a:gdLst/>
              <a:ahLst/>
              <a:cxnLst/>
              <a:rect l="l" t="t" r="r" b="b"/>
              <a:pathLst>
                <a:path w="5016445" h="4074576">
                  <a:moveTo>
                    <a:pt x="0" y="4019966"/>
                  </a:moveTo>
                  <a:lnTo>
                    <a:pt x="0" y="4074576"/>
                  </a:lnTo>
                  <a:lnTo>
                    <a:pt x="5016445" y="4074576"/>
                  </a:lnTo>
                  <a:lnTo>
                    <a:pt x="5016445" y="0"/>
                  </a:lnTo>
                  <a:lnTo>
                    <a:pt x="4961835" y="0"/>
                  </a:lnTo>
                  <a:lnTo>
                    <a:pt x="4961835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5041845" cy="4099976"/>
            </a:xfrm>
            <a:custGeom>
              <a:avLst/>
              <a:gdLst/>
              <a:ahLst/>
              <a:cxnLst/>
              <a:rect l="l" t="t" r="r" b="b"/>
              <a:pathLst>
                <a:path w="5041845" h="4099976">
                  <a:moveTo>
                    <a:pt x="4974535" y="0"/>
                  </a:moveTo>
                  <a:lnTo>
                    <a:pt x="4974535" y="12700"/>
                  </a:lnTo>
                  <a:lnTo>
                    <a:pt x="5029145" y="12700"/>
                  </a:lnTo>
                  <a:lnTo>
                    <a:pt x="5029145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5041845" y="4099976"/>
                  </a:lnTo>
                  <a:lnTo>
                    <a:pt x="504184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5016445" cy="4074576"/>
            </a:xfrm>
            <a:custGeom>
              <a:avLst/>
              <a:gdLst/>
              <a:ahLst/>
              <a:cxnLst/>
              <a:rect l="l" t="t" r="r" b="b"/>
              <a:pathLst>
                <a:path w="5016445" h="4074576">
                  <a:moveTo>
                    <a:pt x="0" y="0"/>
                  </a:moveTo>
                  <a:lnTo>
                    <a:pt x="5016445" y="0"/>
                  </a:lnTo>
                  <a:lnTo>
                    <a:pt x="5016445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041845" cy="4099976"/>
            </a:xfrm>
            <a:custGeom>
              <a:avLst/>
              <a:gdLst/>
              <a:ahLst/>
              <a:cxnLst/>
              <a:rect l="l" t="t" r="r" b="b"/>
              <a:pathLst>
                <a:path w="5041845" h="4099976">
                  <a:moveTo>
                    <a:pt x="80010" y="4099976"/>
                  </a:moveTo>
                  <a:lnTo>
                    <a:pt x="5041845" y="4099976"/>
                  </a:lnTo>
                  <a:lnTo>
                    <a:pt x="5041845" y="80010"/>
                  </a:lnTo>
                  <a:lnTo>
                    <a:pt x="5041845" y="67310"/>
                  </a:lnTo>
                  <a:lnTo>
                    <a:pt x="5041845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5029145" y="12700"/>
                  </a:lnTo>
                  <a:lnTo>
                    <a:pt x="5029145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381060" y="2325153"/>
            <a:ext cx="843068" cy="833495"/>
            <a:chOff x="0" y="0"/>
            <a:chExt cx="1124091" cy="111132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015337" y="2489488"/>
            <a:ext cx="4608425" cy="4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9381060" y="3829582"/>
            <a:ext cx="843068" cy="835404"/>
            <a:chOff x="0" y="0"/>
            <a:chExt cx="1124091" cy="1113872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015345" y="3994785"/>
            <a:ext cx="538226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9381060" y="5367338"/>
            <a:ext cx="843068" cy="835404"/>
            <a:chOff x="0" y="0"/>
            <a:chExt cx="1124091" cy="1113872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015345" y="5532755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381060" y="7044681"/>
            <a:ext cx="843068" cy="835404"/>
            <a:chOff x="0" y="0"/>
            <a:chExt cx="1124091" cy="11138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015345" y="7209790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s 35"/>
          <p:cNvSpPr/>
          <p:nvPr/>
        </p:nvSpPr>
        <p:spPr>
          <a:xfrm>
            <a:off x="1600200" y="5433695"/>
            <a:ext cx="4845685" cy="984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1">
            <a:extLst>
              <a:ext uri="{FF2B5EF4-FFF2-40B4-BE49-F238E27FC236}">
                <a16:creationId xmlns:a16="http://schemas.microsoft.com/office/drawing/2014/main" id="{27FA5FA5-883B-347D-AD13-0ED569278583}"/>
              </a:ext>
            </a:extLst>
          </p:cNvPr>
          <p:cNvGrpSpPr/>
          <p:nvPr/>
        </p:nvGrpSpPr>
        <p:grpSpPr>
          <a:xfrm>
            <a:off x="9381060" y="8517928"/>
            <a:ext cx="843068" cy="835404"/>
            <a:chOff x="0" y="0"/>
            <a:chExt cx="1124091" cy="1113872"/>
          </a:xfrm>
        </p:grpSpPr>
        <p:pic>
          <p:nvPicPr>
            <p:cNvPr id="41" name="Picture 32">
              <a:extLst>
                <a:ext uri="{FF2B5EF4-FFF2-40B4-BE49-F238E27FC236}">
                  <a16:creationId xmlns:a16="http://schemas.microsoft.com/office/drawing/2014/main" id="{C5E9B94F-9FAB-FCFC-B78D-2DC861043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42" name="TextBox 33">
              <a:extLst>
                <a:ext uri="{FF2B5EF4-FFF2-40B4-BE49-F238E27FC236}">
                  <a16:creationId xmlns:a16="http://schemas.microsoft.com/office/drawing/2014/main" id="{AED177BF-1837-9241-EC1E-CD0B316B51AA}"/>
                </a:ext>
              </a:extLst>
            </p:cNvPr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43" name="TextBox 34">
            <a:extLst>
              <a:ext uri="{FF2B5EF4-FFF2-40B4-BE49-F238E27FC236}">
                <a16:creationId xmlns:a16="http://schemas.microsoft.com/office/drawing/2014/main" id="{C56E79A4-92AE-B43C-76F2-CEB49C86FB67}"/>
              </a:ext>
            </a:extLst>
          </p:cNvPr>
          <p:cNvSpPr txBox="1"/>
          <p:nvPr/>
        </p:nvSpPr>
        <p:spPr>
          <a:xfrm>
            <a:off x="11006370" y="8698450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70F675-A373-AF51-67BF-0610B069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20593"/>
            <a:ext cx="15240000" cy="77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12630" y="245198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4EF24D-2D42-A57C-7FEE-F250CEA5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74" y="2476500"/>
            <a:ext cx="6335917" cy="457200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41C9C4-9E82-C529-A018-FF9CFEA3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2476499"/>
            <a:ext cx="6781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4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12630" y="245198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9AA4FE25-CBEB-3080-B255-C38617AD2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2098564"/>
            <a:ext cx="7848600" cy="3643328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3B2A01-6E28-C0C5-7987-EF610505D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118820"/>
            <a:ext cx="8052086" cy="3623072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A3627EF2-90D5-C785-A854-C10A2FA02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843" y="6070039"/>
            <a:ext cx="7315200" cy="32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2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Multichat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13555E6-0329-98C8-7D08-739E1AAA7A32}"/>
              </a:ext>
            </a:extLst>
          </p:cNvPr>
          <p:cNvSpPr/>
          <p:nvPr/>
        </p:nvSpPr>
        <p:spPr>
          <a:xfrm>
            <a:off x="777468" y="1806563"/>
            <a:ext cx="16253887" cy="8693091"/>
          </a:xfrm>
          <a:custGeom>
            <a:avLst/>
            <a:gdLst/>
            <a:ahLst/>
            <a:cxnLst/>
            <a:rect l="l" t="t" r="r" b="b"/>
            <a:pathLst>
              <a:path w="10764020" h="1008614">
                <a:moveTo>
                  <a:pt x="0" y="0"/>
                </a:moveTo>
                <a:lnTo>
                  <a:pt x="10764020" y="0"/>
                </a:lnTo>
                <a:lnTo>
                  <a:pt x="10764020" y="1008614"/>
                </a:lnTo>
                <a:lnTo>
                  <a:pt x="0" y="1008614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04DC6-27A9-F1DC-551B-D498897ADA82}"/>
              </a:ext>
            </a:extLst>
          </p:cNvPr>
          <p:cNvSpPr txBox="1"/>
          <p:nvPr/>
        </p:nvSpPr>
        <p:spPr>
          <a:xfrm>
            <a:off x="1371600" y="2027014"/>
            <a:ext cx="14782800" cy="8453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Server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phan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đấy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Client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server (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IP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Port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server)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nhầm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lẫn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(do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(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xảy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ráp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source code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game)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950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59" y="196170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48545" y="770109"/>
            <a:ext cx="9124056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Multichat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FF09794B-C16D-1FDF-FB71-51D5B733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9" y="2564635"/>
            <a:ext cx="7783293" cy="5322065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2451FD6A-00D4-6058-3912-5E5B45A13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564635"/>
            <a:ext cx="8732607" cy="3950465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0527EBBE-CF54-95B3-E943-4DF1D3736223}"/>
              </a:ext>
            </a:extLst>
          </p:cNvPr>
          <p:cNvSpPr txBox="1"/>
          <p:nvPr/>
        </p:nvSpPr>
        <p:spPr>
          <a:xfrm>
            <a:off x="4953000" y="7808274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multichat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52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52741" y="4551934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029010" y="4462011"/>
            <a:ext cx="843068" cy="831204"/>
            <a:chOff x="1541780" y="-508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1541780" y="-508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744880" y="192529"/>
              <a:ext cx="594774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59" y="571500"/>
            <a:ext cx="16393881" cy="8839200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058019" y="4615298"/>
            <a:ext cx="446080" cy="56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5"/>
              </a:lnSpc>
              <a:spcBef>
                <a:spcPct val="0"/>
              </a:spcBef>
            </a:pPr>
            <a:endParaRPr lang="en-US" sz="340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76400" y="1148027"/>
            <a:ext cx="14782800" cy="5114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multichat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tầm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Lắng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nghe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endParaRPr lang="en-US" sz="4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nạp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-1" y="-87759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798461" y="2553663"/>
            <a:ext cx="14815286" cy="471593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058019" y="4615298"/>
            <a:ext cx="446080" cy="56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5"/>
              </a:lnSpc>
              <a:spcBef>
                <a:spcPct val="0"/>
              </a:spcBef>
            </a:pPr>
            <a:endParaRPr lang="en-US" sz="340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3045" y="3619500"/>
            <a:ext cx="12741275" cy="2461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8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-19640" y="-1326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39231" y="543251"/>
            <a:ext cx="16393881" cy="1817715"/>
            <a:chOff x="0" y="0"/>
            <a:chExt cx="10856730" cy="1203769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1056449"/>
                  </a:moveTo>
                  <a:lnTo>
                    <a:pt x="0" y="1111059"/>
                  </a:lnTo>
                  <a:lnTo>
                    <a:pt x="10764020" y="1111059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1056449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069149"/>
                  </a:lnTo>
                  <a:lnTo>
                    <a:pt x="0" y="1069149"/>
                  </a:lnTo>
                  <a:lnTo>
                    <a:pt x="0" y="1136459"/>
                  </a:lnTo>
                  <a:lnTo>
                    <a:pt x="10789420" y="1136459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0"/>
                  </a:moveTo>
                  <a:lnTo>
                    <a:pt x="10764020" y="0"/>
                  </a:lnTo>
                  <a:lnTo>
                    <a:pt x="10764020" y="1111059"/>
                  </a:lnTo>
                  <a:lnTo>
                    <a:pt x="0" y="11110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80010" y="1136459"/>
                  </a:moveTo>
                  <a:lnTo>
                    <a:pt x="10789420" y="1136459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136459"/>
                  </a:lnTo>
                  <a:lnTo>
                    <a:pt x="67310" y="1136459"/>
                  </a:lnTo>
                  <a:lnTo>
                    <a:pt x="80010" y="1136459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11727" y="1095375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824330"/>
            <a:ext cx="16304412" cy="7001675"/>
            <a:chOff x="0" y="0"/>
            <a:chExt cx="9704126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4019966"/>
                  </a:moveTo>
                  <a:lnTo>
                    <a:pt x="0" y="4074576"/>
                  </a:lnTo>
                  <a:lnTo>
                    <a:pt x="9611416" y="4074576"/>
                  </a:lnTo>
                  <a:lnTo>
                    <a:pt x="9611416" y="0"/>
                  </a:lnTo>
                  <a:lnTo>
                    <a:pt x="9556806" y="0"/>
                  </a:lnTo>
                  <a:lnTo>
                    <a:pt x="9556806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9569506" y="0"/>
                  </a:moveTo>
                  <a:lnTo>
                    <a:pt x="9569506" y="12700"/>
                  </a:ln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9636816" y="4099976"/>
                  </a:lnTo>
                  <a:lnTo>
                    <a:pt x="963681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0"/>
                  </a:moveTo>
                  <a:lnTo>
                    <a:pt x="9611416" y="0"/>
                  </a:lnTo>
                  <a:lnTo>
                    <a:pt x="9611416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80010" y="4099976"/>
                  </a:moveTo>
                  <a:lnTo>
                    <a:pt x="9636816" y="4099976"/>
                  </a:lnTo>
                  <a:lnTo>
                    <a:pt x="9636816" y="80010"/>
                  </a:lnTo>
                  <a:lnTo>
                    <a:pt x="9636816" y="67310"/>
                  </a:lnTo>
                  <a:lnTo>
                    <a:pt x="9636816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975804" y="1026021"/>
            <a:ext cx="843068" cy="833495"/>
            <a:chOff x="0" y="0"/>
            <a:chExt cx="1124091" cy="111132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87810" y="4310005"/>
            <a:ext cx="843068" cy="831204"/>
            <a:chOff x="0" y="0"/>
            <a:chExt cx="1124091" cy="110827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87810" y="5624320"/>
            <a:ext cx="843068" cy="831204"/>
            <a:chOff x="0" y="0"/>
            <a:chExt cx="1124091" cy="110827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87810" y="7001774"/>
            <a:ext cx="843068" cy="831204"/>
            <a:chOff x="0" y="0"/>
            <a:chExt cx="1124091" cy="1108272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87810" y="8427096"/>
            <a:ext cx="843068" cy="831204"/>
            <a:chOff x="0" y="0"/>
            <a:chExt cx="1124091" cy="11082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57632" y="3148849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Sơn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757632" y="44022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Hào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757632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Đình Công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757632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Văn Quý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57632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Ngọc Quý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630410" y="3148965"/>
            <a:ext cx="6788150" cy="636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20521839 (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30350" y="4402261"/>
            <a:ext cx="6182105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20521290 (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30350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20521144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30350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20521818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30350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20521817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87810" y="3055447"/>
            <a:ext cx="843068" cy="833495"/>
            <a:chOff x="0" y="0"/>
            <a:chExt cx="1124091" cy="1111327"/>
          </a:xfrm>
        </p:grpSpPr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39231" y="543251"/>
            <a:ext cx="16393881" cy="1817715"/>
            <a:chOff x="0" y="0"/>
            <a:chExt cx="10856730" cy="1203769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1056449"/>
                  </a:moveTo>
                  <a:lnTo>
                    <a:pt x="0" y="1111059"/>
                  </a:lnTo>
                  <a:lnTo>
                    <a:pt x="10764020" y="1111059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1056449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069149"/>
                  </a:lnTo>
                  <a:lnTo>
                    <a:pt x="0" y="1069149"/>
                  </a:lnTo>
                  <a:lnTo>
                    <a:pt x="0" y="1136459"/>
                  </a:lnTo>
                  <a:lnTo>
                    <a:pt x="10789420" y="1136459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0"/>
                  </a:moveTo>
                  <a:lnTo>
                    <a:pt x="10764020" y="0"/>
                  </a:lnTo>
                  <a:lnTo>
                    <a:pt x="10764020" y="1111059"/>
                  </a:lnTo>
                  <a:lnTo>
                    <a:pt x="0" y="11110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80010" y="1136459"/>
                  </a:moveTo>
                  <a:lnTo>
                    <a:pt x="10789420" y="1136459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136459"/>
                  </a:lnTo>
                  <a:lnTo>
                    <a:pt x="67310" y="1136459"/>
                  </a:lnTo>
                  <a:lnTo>
                    <a:pt x="80010" y="1136459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11727" y="1095375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824330"/>
            <a:ext cx="16304412" cy="7001675"/>
            <a:chOff x="0" y="0"/>
            <a:chExt cx="9704126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4019966"/>
                  </a:moveTo>
                  <a:lnTo>
                    <a:pt x="0" y="4074576"/>
                  </a:lnTo>
                  <a:lnTo>
                    <a:pt x="9611416" y="4074576"/>
                  </a:lnTo>
                  <a:lnTo>
                    <a:pt x="9611416" y="0"/>
                  </a:lnTo>
                  <a:lnTo>
                    <a:pt x="9556806" y="0"/>
                  </a:lnTo>
                  <a:lnTo>
                    <a:pt x="9556806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9569506" y="0"/>
                  </a:moveTo>
                  <a:lnTo>
                    <a:pt x="9569506" y="12700"/>
                  </a:ln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9636816" y="4099976"/>
                  </a:lnTo>
                  <a:lnTo>
                    <a:pt x="963681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0"/>
                  </a:moveTo>
                  <a:lnTo>
                    <a:pt x="9611416" y="0"/>
                  </a:lnTo>
                  <a:lnTo>
                    <a:pt x="9611416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80010" y="4099976"/>
                  </a:moveTo>
                  <a:lnTo>
                    <a:pt x="9636816" y="4099976"/>
                  </a:lnTo>
                  <a:lnTo>
                    <a:pt x="9636816" y="80010"/>
                  </a:lnTo>
                  <a:lnTo>
                    <a:pt x="9636816" y="67310"/>
                  </a:lnTo>
                  <a:lnTo>
                    <a:pt x="9636816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253109" y="1045522"/>
            <a:ext cx="843068" cy="833495"/>
            <a:chOff x="0" y="0"/>
            <a:chExt cx="1124091" cy="111132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87810" y="4310005"/>
            <a:ext cx="843068" cy="831204"/>
            <a:chOff x="0" y="0"/>
            <a:chExt cx="1124091" cy="110827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87810" y="5624320"/>
            <a:ext cx="843068" cy="831204"/>
            <a:chOff x="0" y="0"/>
            <a:chExt cx="1124091" cy="110827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87810" y="7001774"/>
            <a:ext cx="843068" cy="831204"/>
            <a:chOff x="0" y="0"/>
            <a:chExt cx="1124091" cy="1108272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87810" y="8427096"/>
            <a:ext cx="843068" cy="831204"/>
            <a:chOff x="0" y="0"/>
            <a:chExt cx="1124091" cy="11082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187810" y="3055447"/>
            <a:ext cx="843068" cy="833495"/>
            <a:chOff x="0" y="0"/>
            <a:chExt cx="1124091" cy="1111327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757632" y="3148849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 Phi Sơn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57632" y="44022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 Minh Hào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757632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Đình Công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757632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Văn Quý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757632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Ngọc Quý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30350" y="3148849"/>
            <a:ext cx="606685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(), fix bug, database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30350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 game()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30350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30350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Network, Power point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30350" y="4402261"/>
            <a:ext cx="632085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Network, chat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34381" y="4532496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Tổng Quan Đồ Án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872865" y="4426585"/>
            <a:ext cx="1026795" cy="870585"/>
            <a:chOff x="0" y="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81440" y="134997"/>
              <a:ext cx="738966" cy="7776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11018" y="3161496"/>
            <a:ext cx="831315" cy="5743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1679" r="9648" b="1679"/>
          <a:stretch>
            <a:fillRect/>
          </a:stretch>
        </p:blipFill>
        <p:spPr>
          <a:xfrm>
            <a:off x="554800" y="793523"/>
            <a:ext cx="8293024" cy="869995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711018" y="4156192"/>
            <a:ext cx="7548282" cy="157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5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Lắc xúc xắc may mắn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1400" y="1562100"/>
            <a:ext cx="5182870" cy="93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8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8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8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500000">
            <a:off x="16608388" y="5497026"/>
            <a:ext cx="831315" cy="5743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EDF59BDA-7B80-2B44-DA90-4568F2C94062}"/>
              </a:ext>
            </a:extLst>
          </p:cNvPr>
          <p:cNvGrpSpPr/>
          <p:nvPr/>
        </p:nvGrpSpPr>
        <p:grpSpPr>
          <a:xfrm>
            <a:off x="968829" y="1937681"/>
            <a:ext cx="16350341" cy="7946348"/>
            <a:chOff x="0" y="0"/>
            <a:chExt cx="10856730" cy="1101324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6825196-E1E7-FE22-7C85-8F1359DFFED2}"/>
                </a:ext>
              </a:extLst>
            </p:cNvPr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CEBC8E7-8D99-6BE2-905F-3D67AC022A1C}"/>
                </a:ext>
              </a:extLst>
            </p:cNvPr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6924A7C-586E-077F-2E72-B966B49B25DA}"/>
                </a:ext>
              </a:extLst>
            </p:cNvPr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70CF9E-0662-78A5-2F17-242D909B78A3}"/>
                </a:ext>
              </a:extLst>
            </p:cNvPr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7BAD4F-C2DE-2A51-F52F-BEE3CAA7B799}"/>
              </a:ext>
            </a:extLst>
          </p:cNvPr>
          <p:cNvSpPr txBox="1"/>
          <p:nvPr/>
        </p:nvSpPr>
        <p:spPr>
          <a:xfrm>
            <a:off x="1600200" y="2476500"/>
            <a:ext cx="14462125" cy="651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Nội</a:t>
            </a:r>
            <a:r>
              <a:rPr lang="en-US" sz="48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dung game:</a:t>
            </a:r>
          </a:p>
          <a:p>
            <a:pPr algn="just"/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	+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Một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trò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tùy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thuộc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nhân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phẩm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cuốn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hút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	+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Mô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típ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game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giải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trí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đơn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giản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,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thịnh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hành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	+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Chỉ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hết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tiền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mới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dừng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.</a:t>
            </a:r>
          </a:p>
          <a:p>
            <a:pPr marL="571500" indent="-5715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Cách</a:t>
            </a:r>
            <a:r>
              <a:rPr lang="en-US" sz="48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8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00000"/>
              </a:lnSpc>
            </a:pP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	+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Trong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30s,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thể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chọn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TÀI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hoặc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XỈU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để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đặt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số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tiền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muốn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	+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Tổng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giá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trị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của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3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xúc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xắc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sẽ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quyết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định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nhận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được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tiền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thưởng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hoặc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mất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tiền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186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Stack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47A22D-E042-64E4-9568-BBC3D881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01508"/>
            <a:ext cx="6886575" cy="35161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23953C-500D-04E8-E1AD-641218D6E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2001508"/>
            <a:ext cx="6886575" cy="343142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7C47BD-BCA8-98F7-989E-023803CFBA8B}"/>
              </a:ext>
            </a:extLst>
          </p:cNvPr>
          <p:cNvSpPr/>
          <p:nvPr/>
        </p:nvSpPr>
        <p:spPr>
          <a:xfrm>
            <a:off x="8258175" y="3412420"/>
            <a:ext cx="1524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4F98A1-8213-4F14-153A-8EB974269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974288"/>
            <a:ext cx="6886575" cy="3990975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57C7142A-861C-3BAF-7C73-03D6E52BFC24}"/>
              </a:ext>
            </a:extLst>
          </p:cNvPr>
          <p:cNvSpPr/>
          <p:nvPr/>
        </p:nvSpPr>
        <p:spPr>
          <a:xfrm rot="3043950">
            <a:off x="13411771" y="572255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pic>
        <p:nvPicPr>
          <p:cNvPr id="23" name="Picture 22" descr="Diagram, schematic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22" y="0"/>
            <a:ext cx="13282578" cy="102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2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580</Words>
  <Application>Microsoft Office PowerPoint</Application>
  <PresentationFormat>Custom</PresentationFormat>
  <Paragraphs>113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Ngày 1 tháng 6 năm 2021</dc:title>
  <dc:creator>Tran Ngoc Quy</dc:creator>
  <cp:lastModifiedBy>Trần Ngọc Quý</cp:lastModifiedBy>
  <cp:revision>45</cp:revision>
  <dcterms:created xsi:type="dcterms:W3CDTF">2006-08-16T00:00:00Z</dcterms:created>
  <dcterms:modified xsi:type="dcterms:W3CDTF">2022-06-16T01:02:26Z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1033-11.2.0.9937</vt:lpwstr>
  </property>
</Properties>
</file>